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EBF0EA-691F-4A90-93E5-E67F7E092B29}"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BF0EA-691F-4A90-93E5-E67F7E092B29}"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EBF0EA-691F-4A90-93E5-E67F7E092B29}"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EBF0EA-691F-4A90-93E5-E67F7E092B29}"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EBF0EA-691F-4A90-93E5-E67F7E092B29}" type="datetimeFigureOut">
              <a:rPr lang="en-US" smtClean="0"/>
              <a:t>7/21/2022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EBF0EA-691F-4A90-93E5-E67F7E092B29}" type="datetimeFigureOut">
              <a:rPr lang="en-US" smtClean="0"/>
              <a:t>7/21/2022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BF0EA-691F-4A90-93E5-E67F7E092B29}" type="datetimeFigureOut">
              <a:rPr lang="en-US" smtClean="0"/>
              <a:t>7/21/2022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BF0EA-691F-4A90-93E5-E67F7E092B29}"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BF0EA-691F-4A90-93E5-E67F7E092B29}"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BF0EA-691F-4A90-93E5-E67F7E092B29}"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BF0EA-691F-4A90-93E5-E67F7E092B29}"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9486-305E-4599-9EB8-D6F8377ED0F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EBF0EA-691F-4A90-93E5-E67F7E092B29}" type="datetimeFigureOut">
              <a:rPr lang="en-US" smtClean="0"/>
              <a:t>7/21/2022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19486-305E-4599-9EB8-D6F8377ED0F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 POWERPOINT</a:t>
            </a:r>
            <a:endParaRPr lang="en-US" dirty="0"/>
          </a:p>
        </p:txBody>
      </p:sp>
      <p:pic>
        <p:nvPicPr>
          <p:cNvPr id="22530" name="Picture 2" descr="Digital Learning Academy / PowerPoint"/>
          <p:cNvPicPr>
            <a:picLocks noChangeAspect="1" noChangeArrowheads="1"/>
          </p:cNvPicPr>
          <p:nvPr/>
        </p:nvPicPr>
        <p:blipFill>
          <a:blip r:embed="rId2"/>
          <a:srcRect/>
          <a:stretch>
            <a:fillRect/>
          </a:stretch>
        </p:blipFill>
        <p:spPr bwMode="auto">
          <a:xfrm>
            <a:off x="0" y="1142984"/>
            <a:ext cx="9144000" cy="571501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8858280" cy="304698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333333"/>
                </a:solidFill>
                <a:effectLst/>
                <a:latin typeface="Roboto"/>
                <a:cs typeface="Arial" pitchFamily="34" charset="0"/>
              </a:rPr>
              <a:t> What is MS PowerPoint?</a:t>
            </a:r>
            <a:endParaRPr lang="en-US" sz="24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33333"/>
                </a:solidFill>
                <a:effectLst/>
                <a:latin typeface="Roboto"/>
                <a:cs typeface="Arial" pitchFamily="34" charset="0"/>
              </a:rPr>
              <a:t> PowerPoint (PPT) is a powerful, easy-to-use presentation graphics software program that allows you to create professional-looking electronic slide shows.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33333"/>
                </a:solidFill>
                <a:effectLst/>
                <a:latin typeface="Roboto"/>
                <a:cs typeface="Arial" pitchFamily="34" charset="0"/>
              </a:rPr>
              <a:t>The image given below shows the main page of MS PowerPoint, where a person lands when the program is opened on a computer system:</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33333"/>
                </a:solidFill>
                <a:effectLst/>
                <a:latin typeface="Roboto"/>
                <a:cs typeface="Arial" pitchFamily="34" charset="0"/>
              </a:rPr>
              <a:t>  </a:t>
            </a:r>
          </a:p>
        </p:txBody>
      </p:sp>
      <p:pic>
        <p:nvPicPr>
          <p:cNvPr id="2050" name="Picture 2" descr="MS PowerPoint"/>
          <p:cNvPicPr>
            <a:picLocks noChangeAspect="1" noChangeArrowheads="1"/>
          </p:cNvPicPr>
          <p:nvPr/>
        </p:nvPicPr>
        <p:blipFill>
          <a:blip r:embed="rId2"/>
          <a:srcRect/>
          <a:stretch>
            <a:fillRect/>
          </a:stretch>
        </p:blipFill>
        <p:spPr bwMode="auto">
          <a:xfrm>
            <a:off x="0" y="2857496"/>
            <a:ext cx="9001156" cy="400050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3262432"/>
          </a:xfrm>
          <a:prstGeom prst="rect">
            <a:avLst/>
          </a:prstGeom>
        </p:spPr>
        <p:txBody>
          <a:bodyPr wrap="square">
            <a:spAutoFit/>
          </a:bodyPr>
          <a:lstStyle/>
          <a:p>
            <a:endParaRPr lang="en-US" dirty="0" smtClean="0"/>
          </a:p>
          <a:p>
            <a:endParaRPr lang="en-US" dirty="0"/>
          </a:p>
          <a:p>
            <a:endParaRPr lang="en-US" dirty="0" smtClean="0"/>
          </a:p>
          <a:p>
            <a:r>
              <a:rPr lang="en-US" sz="3200" dirty="0" smtClean="0"/>
              <a:t>Features </a:t>
            </a:r>
            <a:r>
              <a:rPr lang="en-US" sz="3200" dirty="0"/>
              <a:t>of MS PowerPoint</a:t>
            </a:r>
          </a:p>
          <a:p>
            <a:r>
              <a:rPr lang="en-US" sz="2000" dirty="0"/>
              <a:t>There are multiple features that are available in MS PowerPoint which can </a:t>
            </a:r>
            <a:r>
              <a:rPr lang="en-US" sz="2000" dirty="0" smtClean="0"/>
              <a:t>customize </a:t>
            </a:r>
            <a:r>
              <a:rPr lang="en-US" sz="2000" dirty="0"/>
              <a:t>and </a:t>
            </a:r>
            <a:r>
              <a:rPr lang="en-US" sz="2000" dirty="0" smtClean="0"/>
              <a:t>optimize </a:t>
            </a:r>
            <a:r>
              <a:rPr lang="en-US" sz="2000" dirty="0"/>
              <a:t>a presentation. The same have been discussed below.</a:t>
            </a:r>
          </a:p>
          <a:p>
            <a:r>
              <a:rPr lang="en-US" sz="2000" b="1" dirty="0"/>
              <a:t>Slide Layout</a:t>
            </a:r>
            <a:endParaRPr lang="en-US" sz="2000" dirty="0"/>
          </a:p>
          <a:p>
            <a:r>
              <a:rPr lang="en-US" sz="2000" dirty="0"/>
              <a:t>Multiple options and layouts are available based on which a presentation can be created. This option is available under the “Home” section and one can select from the multiple layout options provided.</a:t>
            </a:r>
          </a:p>
        </p:txBody>
      </p:sp>
      <p:sp>
        <p:nvSpPr>
          <p:cNvPr id="3" name="Rectangle 2"/>
          <p:cNvSpPr/>
          <p:nvPr/>
        </p:nvSpPr>
        <p:spPr>
          <a:xfrm>
            <a:off x="0" y="1857364"/>
            <a:ext cx="8643998" cy="2708434"/>
          </a:xfrm>
          <a:prstGeom prst="rect">
            <a:avLst/>
          </a:prstGeom>
        </p:spPr>
        <p:txBody>
          <a:bodyPr wrap="square">
            <a:spAutoFit/>
          </a:bodyPr>
          <a:lstStyle/>
          <a:p>
            <a:endParaRPr lang="en-US" b="1" dirty="0" smtClean="0"/>
          </a:p>
          <a:p>
            <a:endParaRPr lang="en-US" b="1" dirty="0"/>
          </a:p>
          <a:p>
            <a:endParaRPr lang="en-US" b="1" dirty="0" smtClean="0"/>
          </a:p>
          <a:p>
            <a:endParaRPr lang="en-US" b="1" dirty="0"/>
          </a:p>
          <a:p>
            <a:endParaRPr lang="en-US" b="1" dirty="0" smtClean="0"/>
          </a:p>
          <a:p>
            <a:r>
              <a:rPr lang="en-US" sz="2000" b="1" dirty="0" smtClean="0"/>
              <a:t>Insert </a:t>
            </a:r>
            <a:r>
              <a:rPr lang="en-US" sz="2000" b="1" dirty="0"/>
              <a:t>– Clipart, Video, Audio, etc.</a:t>
            </a:r>
            <a:endParaRPr lang="en-US" sz="2000" dirty="0"/>
          </a:p>
          <a:p>
            <a:r>
              <a:rPr lang="en-US" sz="2000" dirty="0"/>
              <a:t>Under the “Insert” category, multiple options are available where one can choose what feature they want to insert in their presentation. This may include images, audio, video, header, footer, symbols, shapes, etc. </a:t>
            </a:r>
          </a:p>
        </p:txBody>
      </p:sp>
      <p:sp>
        <p:nvSpPr>
          <p:cNvPr id="4" name="Rectangle 3"/>
          <p:cNvSpPr/>
          <p:nvPr/>
        </p:nvSpPr>
        <p:spPr>
          <a:xfrm>
            <a:off x="0" y="3071810"/>
            <a:ext cx="9144000" cy="2708434"/>
          </a:xfrm>
          <a:prstGeom prst="rect">
            <a:avLst/>
          </a:prstGeom>
        </p:spPr>
        <p:txBody>
          <a:bodyPr wrap="square">
            <a:spAutoFit/>
          </a:bodyPr>
          <a:lstStyle/>
          <a:p>
            <a:endParaRPr lang="en-US" b="1" dirty="0"/>
          </a:p>
          <a:p>
            <a:endParaRPr lang="en-US" b="1" dirty="0" smtClean="0"/>
          </a:p>
          <a:p>
            <a:endParaRPr lang="en-US" b="1" dirty="0"/>
          </a:p>
          <a:p>
            <a:endParaRPr lang="en-US" b="1" dirty="0"/>
          </a:p>
          <a:p>
            <a:endParaRPr lang="en-US" b="1" dirty="0" smtClean="0"/>
          </a:p>
          <a:p>
            <a:r>
              <a:rPr lang="en-US" sz="2000" b="1" dirty="0" smtClean="0"/>
              <a:t>Animations</a:t>
            </a:r>
            <a:endParaRPr lang="en-US" sz="2000" dirty="0"/>
          </a:p>
          <a:p>
            <a:r>
              <a:rPr lang="en-US" sz="2000" dirty="0"/>
              <a:t>During the slide show, the slides appear on the screen one after the other. In case, one wants to add some animations to the way in which a slide presents itself, they can refer to the “Animations” category.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86309"/>
          </a:xfrm>
          <a:prstGeom prst="rect">
            <a:avLst/>
          </a:prstGeom>
        </p:spPr>
        <p:txBody>
          <a:bodyPr wrap="square">
            <a:spAutoFit/>
          </a:bodyPr>
          <a:lstStyle/>
          <a:p>
            <a:endParaRPr lang="en-US" sz="3200" dirty="0" smtClean="0"/>
          </a:p>
          <a:p>
            <a:endParaRPr lang="en-US" sz="3200" dirty="0"/>
          </a:p>
          <a:p>
            <a:r>
              <a:rPr lang="en-US" sz="3200" dirty="0" smtClean="0"/>
              <a:t>Uses </a:t>
            </a:r>
            <a:r>
              <a:rPr lang="en-US" sz="3200" dirty="0"/>
              <a:t>of PowerPoint Presentation</a:t>
            </a:r>
          </a:p>
          <a:p>
            <a:endParaRPr lang="en-US" sz="2000" dirty="0" smtClean="0"/>
          </a:p>
          <a:p>
            <a:r>
              <a:rPr lang="en-US" sz="2000" dirty="0" smtClean="0"/>
              <a:t>PowerPoint </a:t>
            </a:r>
            <a:r>
              <a:rPr lang="en-US" sz="2000" dirty="0"/>
              <a:t>presentations are useful for both personal and professional usage. Given below are a few of the major fields where PPT is extremely useful:</a:t>
            </a:r>
          </a:p>
          <a:p>
            <a:r>
              <a:rPr lang="en-US" sz="2000" b="1" dirty="0"/>
              <a:t>Education – </a:t>
            </a:r>
            <a:r>
              <a:rPr lang="en-US" sz="2000" dirty="0"/>
              <a:t>With e-learning and smart classes being chosen as a common mode of education today, PowerPoint presentations can help in making education more interactive and attract students towards the modified version of studying</a:t>
            </a:r>
          </a:p>
          <a:p>
            <a:r>
              <a:rPr lang="en-US" sz="2000" b="1" dirty="0"/>
              <a:t>Marketing –</a:t>
            </a:r>
            <a:r>
              <a:rPr lang="en-US" sz="2000" dirty="0"/>
              <a:t> In the field of marketing, PowerPoint presentations can be extremely important. Using graphs and charts, numbers can be shown more evidently and clearly which may be ignored by the viewer if being read</a:t>
            </a:r>
          </a:p>
          <a:p>
            <a:r>
              <a:rPr lang="en-US" sz="2000" b="1" dirty="0"/>
              <a:t>Business –</a:t>
            </a:r>
            <a:r>
              <a:rPr lang="en-US" sz="2000" dirty="0"/>
              <a:t> To invite investors or to show the increase or decrease in profits, MS PowerPoint can be used</a:t>
            </a:r>
          </a:p>
          <a:p>
            <a:r>
              <a:rPr lang="en-US" sz="2000" b="1" dirty="0"/>
              <a:t>Creating Resumes –</a:t>
            </a:r>
            <a:r>
              <a:rPr lang="en-US" sz="2000" dirty="0"/>
              <a:t> Digital resumes can be formed using MS PowerPoint. Different patterns, photograph, etc. can be added to the resume</a:t>
            </a:r>
          </a:p>
          <a:p>
            <a:r>
              <a:rPr lang="en-US" sz="2000" b="1" dirty="0"/>
              <a:t>Depicting Growth</a:t>
            </a:r>
            <a:r>
              <a:rPr lang="en-US" sz="2000" dirty="0"/>
              <a:t> – Since both graphics and text can be added in a presentation, depicting the growth of a company, business, student’s marks, etc. is easier using PPT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0" name="AutoShape 4"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2" name="AutoShape 6"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4" name="AutoShape 8"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6" name="AutoShape 10"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9468" name="Picture 12" descr="Thank You Images | Free Vectors, Stock Photos &amp; PSD"/>
          <p:cNvPicPr>
            <a:picLocks noChangeAspect="1" noChangeArrowheads="1"/>
          </p:cNvPicPr>
          <p:nvPr/>
        </p:nvPicPr>
        <p:blipFill>
          <a:blip r:embed="rId2"/>
          <a:srcRect/>
          <a:stretch>
            <a:fillRect/>
          </a:stretch>
        </p:blipFill>
        <p:spPr bwMode="auto">
          <a:xfrm>
            <a:off x="0" y="-17499"/>
            <a:ext cx="9144000" cy="68755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201</Words>
  <Application>Microsoft Office PowerPoint</Application>
  <PresentationFormat>On-screen Show (4:3)</PresentationFormat>
  <Paragraphs>36</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MS POWERPOINT</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POWERPOINT</dc:title>
  <dc:creator>Os</dc:creator>
  <cp:lastModifiedBy>Os</cp:lastModifiedBy>
  <cp:revision>2</cp:revision>
  <dcterms:created xsi:type="dcterms:W3CDTF">2022-07-21T05:57:43Z</dcterms:created>
  <dcterms:modified xsi:type="dcterms:W3CDTF">2022-07-21T06:13:57Z</dcterms:modified>
</cp:coreProperties>
</file>